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0" r:id="rId3"/>
    <p:sldId id="261" r:id="rId4"/>
    <p:sldId id="262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13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33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9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96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0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89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8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5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2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2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C3024-A603-4CE5-813A-2E42ED4BE69F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F4C45-186F-401D-9627-2C3AA0F18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3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2"/>
            <a:ext cx="9144000" cy="68738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11119" y="2672870"/>
            <a:ext cx="5154806" cy="1309574"/>
          </a:xfrm>
        </p:spPr>
        <p:txBody>
          <a:bodyPr>
            <a:noAutofit/>
          </a:bodyPr>
          <a:lstStyle/>
          <a:p>
            <a:r>
              <a:rPr lang="en-US" altLang="zh-CN" sz="60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 Song</a:t>
            </a:r>
            <a:endParaRPr lang="en-US" sz="60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097" y="1186006"/>
            <a:ext cx="643094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8000" b="1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圣灵之歌</a:t>
            </a:r>
            <a:endParaRPr kumimoji="0" lang="en-US" sz="8000" b="1" i="0" u="none" strike="noStrike" kern="1200" cap="none" spc="0" normalizeH="0" baseline="0" noProof="0" dirty="0">
              <a:ln w="6600">
                <a:solidFill>
                  <a:srgbClr val="ED7D31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ED7D31"/>
                </a:outerShdw>
              </a:effectLst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791" y="4145869"/>
            <a:ext cx="2466975" cy="1847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766" y="128378"/>
            <a:ext cx="2486025" cy="18383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69" y="4587395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52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2"/>
            <a:ext cx="9144000" cy="68738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998" y="3790343"/>
            <a:ext cx="8420518" cy="2781283"/>
          </a:xfrm>
        </p:spPr>
        <p:txBody>
          <a:bodyPr>
            <a:noAutofit/>
          </a:bodyPr>
          <a:lstStyle/>
          <a:p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let the Son of God enfold you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His Spirit and His love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 Him fill your heart and satisfy your soul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let Him have those things that hold you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His Spirit like a dove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descend upon your life and make you whole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n>
                <a:solidFill>
                  <a:schemeClr val="accent6">
                    <a:lumMod val="20000"/>
                    <a:lumOff val="80000"/>
                  </a:schemeClr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24912" y="301752"/>
            <a:ext cx="6199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噢！讓主用祂無限的愛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/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</a:b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圍繞在你我身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旁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/>
            </a:r>
            <a:b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</a:b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使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我們枯乾的心靈得滿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/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</a:b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噢！讓主鴿子般的聖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靈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/>
            </a:r>
            <a:b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</a:b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降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臨在你我身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上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/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</a:b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使我們一生得到帶領扶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持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43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71136" y="6322346"/>
            <a:ext cx="2622620" cy="462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 </a:t>
            </a:r>
            <a:r>
              <a:rPr lang="en-US" altLang="zh-CN" sz="24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zh-CN" sz="24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en-US" sz="24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1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2"/>
            <a:ext cx="9144000" cy="68738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513" y="2924074"/>
            <a:ext cx="7878812" cy="1523236"/>
          </a:xfrm>
        </p:spPr>
        <p:txBody>
          <a:bodyPr>
            <a:noAutofit/>
          </a:bodyPr>
          <a:lstStyle/>
          <a:p>
            <a: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oh Jesus</a:t>
            </a:r>
            <a:b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and fill Your </a:t>
            </a:r>
            <a:r>
              <a:rPr lang="en-US" sz="40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lambs</a:t>
            </a:r>
            <a:endParaRPr lang="en-US" sz="40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1" y="1979821"/>
            <a:ext cx="7174520" cy="72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耶</a:t>
            </a:r>
            <a:r>
              <a:rPr lang="zh-CN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穌，噢耶穌，充滿我的</a:t>
            </a:r>
            <a:r>
              <a:rPr lang="zh-CN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心</a:t>
            </a:r>
            <a:endParaRPr kumimoji="0" lang="en-US" sz="4000" b="1" i="0" u="none" strike="noStrike" kern="1200" normalizeH="0" baseline="0" noProof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uLnTx/>
              <a:uFillTx/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05" y="4731443"/>
            <a:ext cx="2466975" cy="1847850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2602522" y="4421276"/>
            <a:ext cx="4109777" cy="914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b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766" y="128378"/>
            <a:ext cx="2486025" cy="18383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80220" y="6268346"/>
            <a:ext cx="280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 </a:t>
            </a:r>
            <a:r>
              <a:rPr lang="en-US" altLang="zh-CN" sz="24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zh-CN" sz="24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chorus</a:t>
            </a:r>
            <a:endParaRPr lang="en-US" sz="24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00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2"/>
            <a:ext cx="9144000" cy="68738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2998" y="3850631"/>
            <a:ext cx="8420518" cy="2781283"/>
          </a:xfrm>
        </p:spPr>
        <p:txBody>
          <a:bodyPr>
            <a:noAutofit/>
          </a:bodyPr>
          <a:lstStyle/>
          <a:p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come and sing the song of gladness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your hearts are filled with joy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Lift your hands in sweet surrender to His name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give Him all your tears and sadness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Him all your years of pain</a:t>
            </a:r>
            <a:b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you'll enter into life in Jesus' </a:t>
            </a:r>
            <a:r>
              <a:rPr lang="en-US" sz="2800" b="1" dirty="0" smtClean="0">
                <a:ln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2800" b="1" dirty="0" smtClean="0">
                <a:ln>
                  <a:solidFill>
                    <a:srgbClr val="FFC00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n>
                  <a:solidFill>
                    <a:srgbClr val="FFC00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24912" y="301752"/>
            <a:ext cx="6199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噢！讓我們心中的喜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樂</a:t>
            </a:r>
            <a:r>
              <a:rPr lang="en-US" altLang="zh-CN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化</a:t>
            </a:r>
            <a:r>
              <a:rPr lang="zh-CN" alt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為一首讚美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詩</a:t>
            </a:r>
            <a:r>
              <a:rPr 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/>
            </a:r>
            <a:br>
              <a:rPr 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CN" alt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齊聲頌讚主的聖名到永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遠</a:t>
            </a:r>
            <a:r>
              <a:rPr 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/>
            </a:r>
            <a:br>
              <a:rPr 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CN" alt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噢！讓我們心中的憂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慮</a:t>
            </a:r>
            <a:r>
              <a:rPr lang="en-US" altLang="zh-CN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/>
            </a:r>
            <a:br>
              <a:rPr lang="en-US" altLang="zh-CN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完</a:t>
            </a:r>
            <a:r>
              <a:rPr lang="zh-CN" alt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全交託主手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裡</a:t>
            </a:r>
            <a:r>
              <a:rPr 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/>
            </a:r>
            <a:br>
              <a:rPr 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CN" altLang="en-US" sz="3600" b="1" dirty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使我們的一生與耶穌同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SimSun" panose="02010600030101010101" pitchFamily="2" charset="-122"/>
                <a:ea typeface="SimSun" panose="02010600030101010101" pitchFamily="2" charset="-122"/>
              </a:rPr>
              <a:t>行</a:t>
            </a:r>
            <a:endParaRPr lang="en-US" sz="3600" b="1" dirty="0">
              <a:solidFill>
                <a:schemeClr val="bg1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3125" cy="2143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71136" y="6322346"/>
            <a:ext cx="2622620" cy="462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Spirit </a:t>
            </a:r>
            <a:r>
              <a:rPr lang="en-US" altLang="zh-CN" sz="24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zh-CN" sz="24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2/2</a:t>
            </a:r>
            <a:endParaRPr lang="en-US" sz="24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32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2"/>
            <a:ext cx="9144000" cy="68738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513" y="2924074"/>
            <a:ext cx="7878812" cy="1523236"/>
          </a:xfrm>
        </p:spPr>
        <p:txBody>
          <a:bodyPr>
            <a:noAutofit/>
          </a:bodyPr>
          <a:lstStyle/>
          <a:p>
            <a: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oh Jesus</a:t>
            </a:r>
            <a:b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and fill Your </a:t>
            </a:r>
            <a:r>
              <a:rPr lang="en-US" sz="40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lambs</a:t>
            </a:r>
            <a:endParaRPr lang="en-US" sz="40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1" y="1979821"/>
            <a:ext cx="7174520" cy="72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耶</a:t>
            </a:r>
            <a:r>
              <a:rPr kumimoji="0" lang="zh-CN" altLang="en-US" sz="4000" b="1" i="0" u="none" strike="noStrike" kern="1200" cap="none" spc="0" normalizeH="0" baseline="0" noProof="0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穌，噢耶穌，充滿我的</a:t>
            </a:r>
            <a:r>
              <a:rPr kumimoji="0" lang="zh-CN" altLang="en-US" sz="4000" b="1" i="0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心</a:t>
            </a:r>
            <a:endParaRPr kumimoji="0" lang="en-US" sz="4000" b="1" i="0" u="none" strike="noStrike" kern="1200" cap="none" spc="0" normalizeH="0" baseline="0" noProof="0" dirty="0">
              <a:ln w="6600">
                <a:solidFill>
                  <a:srgbClr val="ED7D31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ED7D31"/>
                </a:outerShdw>
              </a:effectLst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05" y="4731443"/>
            <a:ext cx="2466975" cy="1847850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2602522" y="4421276"/>
            <a:ext cx="4109777" cy="914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(x2)</a:t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766" y="128378"/>
            <a:ext cx="2486025" cy="18383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80220" y="6268346"/>
            <a:ext cx="280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Spirit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Song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chorus</a:t>
            </a:r>
            <a:endParaRPr kumimoji="0" lang="en-US" sz="2400" b="1" i="0" u="none" strike="noStrike" kern="1200" cap="none" spc="0" normalizeH="0" baseline="0" noProof="0" dirty="0">
              <a:ln>
                <a:solidFill>
                  <a:srgbClr val="92D050"/>
                </a:solidFill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7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2"/>
            <a:ext cx="9144000" cy="687385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1513" y="2924074"/>
            <a:ext cx="7878812" cy="1523236"/>
          </a:xfrm>
        </p:spPr>
        <p:txBody>
          <a:bodyPr>
            <a:noAutofit/>
          </a:bodyPr>
          <a:lstStyle/>
          <a:p>
            <a: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oh Jesus</a:t>
            </a:r>
            <a:b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and fill Your </a:t>
            </a:r>
            <a:r>
              <a:rPr lang="en-US" sz="4000" b="1" dirty="0" smtClean="0">
                <a:ln>
                  <a:solidFill>
                    <a:srgbClr val="92D050"/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lambs</a:t>
            </a:r>
            <a:endParaRPr lang="en-US" sz="4000" b="1" dirty="0">
              <a:ln>
                <a:solidFill>
                  <a:srgbClr val="92D050"/>
                </a:solidFill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1" y="1979821"/>
            <a:ext cx="7174520" cy="72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耶</a:t>
            </a:r>
            <a:r>
              <a:rPr kumimoji="0" lang="zh-CN" altLang="en-US" sz="4000" b="1" i="0" u="none" strike="noStrike" kern="1200" cap="none" spc="0" normalizeH="0" baseline="0" noProof="0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穌，噢耶穌，充滿我的</a:t>
            </a:r>
            <a:r>
              <a:rPr kumimoji="0" lang="zh-CN" altLang="en-US" sz="4000" b="1" i="0" u="none" strike="noStrike" kern="1200" cap="none" spc="0" normalizeH="0" baseline="0" noProof="0" dirty="0" smtClean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uLnTx/>
                <a:uFillTx/>
                <a:latin typeface="SimSun" panose="02010600030101010101" pitchFamily="2" charset="-122"/>
                <a:ea typeface="SimSun" panose="02010600030101010101" pitchFamily="2" charset="-122"/>
                <a:cs typeface="+mn-cs"/>
              </a:rPr>
              <a:t>心</a:t>
            </a:r>
            <a:endParaRPr kumimoji="0" lang="en-US" sz="4000" b="1" i="0" u="none" strike="noStrike" kern="1200" cap="none" spc="0" normalizeH="0" baseline="0" noProof="0" dirty="0">
              <a:ln w="6600">
                <a:solidFill>
                  <a:srgbClr val="ED7D31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rgbClr val="ED7D31"/>
                </a:outerShdw>
              </a:effectLst>
              <a:uLnTx/>
              <a:uFillTx/>
              <a:latin typeface="SimSun" panose="02010600030101010101" pitchFamily="2" charset="-122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105" y="4731443"/>
            <a:ext cx="2466975" cy="1847850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2602522" y="4421276"/>
            <a:ext cx="4109777" cy="914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(x2)</a:t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766" y="128378"/>
            <a:ext cx="2486025" cy="18383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80220" y="6268346"/>
            <a:ext cx="2809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Spirit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Song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1" i="0" u="none" strike="noStrike" kern="1200" cap="none" spc="0" normalizeH="0" baseline="0" noProof="0" dirty="0" smtClean="0">
                <a:ln>
                  <a:solidFill>
                    <a:srgbClr val="92D05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chorus</a:t>
            </a:r>
            <a:endParaRPr kumimoji="0" lang="en-US" sz="2400" b="1" i="0" u="none" strike="noStrike" kern="1200" cap="none" spc="0" normalizeH="0" baseline="0" noProof="0" dirty="0">
              <a:ln>
                <a:solidFill>
                  <a:srgbClr val="92D050"/>
                </a:solidFill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0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111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</dc:creator>
  <cp:lastModifiedBy>wangps</cp:lastModifiedBy>
  <cp:revision>34</cp:revision>
  <dcterms:created xsi:type="dcterms:W3CDTF">2018-09-20T14:29:17Z</dcterms:created>
  <dcterms:modified xsi:type="dcterms:W3CDTF">2025-10-10T02:34:03Z</dcterms:modified>
</cp:coreProperties>
</file>